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21"/>
  </p:normalViewPr>
  <p:slideViewPr>
    <p:cSldViewPr snapToGrid="0" snapToObjects="1" showGuides="1">
      <p:cViewPr varScale="1">
        <p:scale>
          <a:sx n="87" d="100"/>
          <a:sy n="87" d="100"/>
        </p:scale>
        <p:origin x="8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5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iaMol/Structor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amperka.ru/structor:&#1086;&#1087;&#1080;&#1089;&#1072;&#1085;&#1080;&#1077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45109"/>
          </a:xfrm>
        </p:spPr>
        <p:txBody>
          <a:bodyPr/>
          <a:lstStyle/>
          <a:p>
            <a:r>
              <a:rPr lang="en-US" dirty="0" smtClean="0"/>
              <a:t>STRUCTOR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AMPERKA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Presentadora</a:t>
            </a:r>
            <a:r>
              <a:rPr lang="en-US" dirty="0" smtClean="0"/>
              <a:t>: TANIA MOLINA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297" y="609600"/>
            <a:ext cx="2331114" cy="924232"/>
          </a:xfrm>
        </p:spPr>
        <p:txBody>
          <a:bodyPr/>
          <a:lstStyle/>
          <a:p>
            <a:r>
              <a:rPr lang="en-US" dirty="0" smtClean="0"/>
              <a:t>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4193" y="1828800"/>
            <a:ext cx="4144297" cy="4182397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Diseño</a:t>
            </a:r>
            <a:r>
              <a:rPr lang="en-US" sz="2800" dirty="0" smtClean="0"/>
              <a:t> de PVC foam para la </a:t>
            </a:r>
            <a:r>
              <a:rPr lang="en-US" sz="2800" dirty="0" err="1" smtClean="0"/>
              <a:t>manufactura</a:t>
            </a:r>
            <a:r>
              <a:rPr lang="en-US" sz="2800" dirty="0" smtClean="0"/>
              <a:t> de </a:t>
            </a:r>
            <a:r>
              <a:rPr lang="en-US" sz="2800" dirty="0" err="1" smtClean="0"/>
              <a:t>armazones</a:t>
            </a:r>
            <a:r>
              <a:rPr lang="en-US" sz="2800" dirty="0" smtClean="0"/>
              <a:t> </a:t>
            </a:r>
            <a:r>
              <a:rPr lang="en-US" sz="2800" dirty="0" err="1" smtClean="0"/>
              <a:t>empleados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dirty="0" err="1" smtClean="0"/>
              <a:t>projectos</a:t>
            </a:r>
            <a:r>
              <a:rPr lang="en-US" sz="2800" dirty="0" smtClean="0"/>
              <a:t> DIY de electronica.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4" y="728201"/>
            <a:ext cx="7202129" cy="54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931" y="0"/>
            <a:ext cx="2331114" cy="924232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SKRA NEO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56529"/>
            <a:ext cx="6096000" cy="4577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76" y="924233"/>
            <a:ext cx="6340914" cy="593376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8999"/>
          </a:xfrm>
        </p:spPr>
      </p:pic>
    </p:spTree>
    <p:extLst>
      <p:ext uri="{BB962C8B-B14F-4D97-AF65-F5344CB8AC3E}">
        <p14:creationId xmlns:p14="http://schemas.microsoft.com/office/powerpoint/2010/main" val="41938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67" y="1158475"/>
            <a:ext cx="8479633" cy="5699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7065" cy="4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51" y="0"/>
            <a:ext cx="6259973" cy="5477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53266"/>
            <a:ext cx="6630663" cy="4800600"/>
          </a:xfrm>
        </p:spPr>
      </p:pic>
    </p:spTree>
    <p:extLst>
      <p:ext uri="{BB962C8B-B14F-4D97-AF65-F5344CB8AC3E}">
        <p14:creationId xmlns:p14="http://schemas.microsoft.com/office/powerpoint/2010/main" val="192557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385" y="0"/>
            <a:ext cx="6363244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69" y="0"/>
            <a:ext cx="7332531" cy="3893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1303" y="4678660"/>
            <a:ext cx="5539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Compatible con </a:t>
            </a:r>
            <a:r>
              <a:rPr lang="en-US" sz="3200" dirty="0" err="1" smtClean="0"/>
              <a:t>estructuras</a:t>
            </a:r>
            <a:r>
              <a:rPr lang="en-US" sz="3200" dirty="0" smtClean="0"/>
              <a:t> </a:t>
            </a:r>
            <a:r>
              <a:rPr lang="en-US" sz="3200" dirty="0" err="1" smtClean="0"/>
              <a:t>metálicas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2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11" y="2713703"/>
            <a:ext cx="6101326" cy="4144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48" y="3543301"/>
            <a:ext cx="6108359" cy="3340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11" y="-86853"/>
            <a:ext cx="6127689" cy="325533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6067487" cy="3569110"/>
          </a:xfrm>
        </p:spPr>
      </p:pic>
    </p:spTree>
    <p:extLst>
      <p:ext uri="{BB962C8B-B14F-4D97-AF65-F5344CB8AC3E}">
        <p14:creationId xmlns:p14="http://schemas.microsoft.com/office/powerpoint/2010/main" val="18561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94968"/>
            <a:ext cx="8194316" cy="1106129"/>
          </a:xfrm>
        </p:spPr>
        <p:txBody>
          <a:bodyPr/>
          <a:lstStyle/>
          <a:p>
            <a:pPr algn="ctr"/>
            <a:r>
              <a:rPr lang="en-US" dirty="0" smtClean="0"/>
              <a:t>GRACIAS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atención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32" y="1858297"/>
            <a:ext cx="7029193" cy="426228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MAS INFORMACION EN: 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http</a:t>
            </a:r>
            <a:r>
              <a:rPr lang="en-US" sz="2800" u="sng" dirty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://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wiki.amperka.ru/structor:описание</a:t>
            </a:r>
            <a:endParaRPr lang="en-US" sz="2800" u="sng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О</a:t>
            </a:r>
            <a:r>
              <a:rPr lang="ru-RU" sz="2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писание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= 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description</a:t>
            </a:r>
          </a:p>
          <a:p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Todas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las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son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propiedad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de</a:t>
            </a:r>
            <a:r>
              <a:rPr lang="ru-RU" sz="2800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Амперка</a:t>
            </a:r>
            <a:endParaRPr lang="en-US" sz="2800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Los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diseños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están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disponibles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para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descargar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>
                <a:solidFill>
                  <a:schemeClr val="bg2">
                    <a:lumMod val="40000"/>
                    <a:lumOff val="60000"/>
                  </a:schemeClr>
                </a:solidFill>
                <a:hlinkClick r:id="rId3"/>
              </a:rPr>
              <a:t>https://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3"/>
              </a:rPr>
              <a:t>github.com/TaniaMol/Structor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(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autocad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  <a:p>
            <a:endParaRPr lang="en-US" sz="2800" u="sng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Archivos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Scad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progreso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sz="2800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64" y="1260986"/>
            <a:ext cx="4653117" cy="4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78</TotalTime>
  <Words>71</Words>
  <Application>Microsoft Macintosh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Mesh</vt:lpstr>
      <vt:lpstr>STRUCTOR</vt:lpstr>
      <vt:lpstr>STRUCTOR</vt:lpstr>
      <vt:lpstr>ISKRA NEO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STRUCTOR</dc:title>
  <dc:creator>Grace Smith Vidaurre</dc:creator>
  <cp:lastModifiedBy>Grace Smith Vidaurre</cp:lastModifiedBy>
  <cp:revision>10</cp:revision>
  <dcterms:created xsi:type="dcterms:W3CDTF">2017-05-24T21:28:12Z</dcterms:created>
  <dcterms:modified xsi:type="dcterms:W3CDTF">2017-05-24T23:06:36Z</dcterms:modified>
</cp:coreProperties>
</file>